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12-Sep-24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0"/>
            <a:ext cx="5791200" cy="609600"/>
          </a:xfrm>
        </p:spPr>
        <p:txBody>
          <a:bodyPr>
            <a:noAutofit/>
          </a:bodyPr>
          <a:lstStyle/>
          <a:p>
            <a:r>
              <a:rPr lang="sr-Latn-RS" sz="1800" b="1" dirty="0" smtClean="0">
                <a:latin typeface="+mn-lt"/>
              </a:rPr>
              <a:t>Nacionalna nedelja promocije dojenja, 30.09-07.10.2024. </a:t>
            </a:r>
            <a:br>
              <a:rPr lang="sr-Latn-RS" sz="1800" b="1" dirty="0" smtClean="0">
                <a:latin typeface="+mn-lt"/>
              </a:rPr>
            </a:br>
            <a:r>
              <a:rPr lang="sr-Latn-RS" sz="1800" b="1" dirty="0" smtClean="0">
                <a:latin typeface="+mn-lt"/>
              </a:rPr>
              <a:t>“Budimo bliže- podrška tokom dojenja za sve”</a:t>
            </a:r>
            <a:endParaRPr lang="en-US" sz="1800" b="1" dirty="0">
              <a:latin typeface="+mn-lt"/>
            </a:endParaRPr>
          </a:p>
        </p:txBody>
      </p:sp>
      <p:pic>
        <p:nvPicPr>
          <p:cNvPr id="1027" name="Picture 3" descr="D:\KME\kme 2024\jul 2024\Sajt bolnice\snd2024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0"/>
            <a:ext cx="990600" cy="1032205"/>
          </a:xfrm>
          <a:prstGeom prst="rect">
            <a:avLst/>
          </a:prstGeom>
          <a:noFill/>
        </p:spPr>
      </p:pic>
      <p:pic>
        <p:nvPicPr>
          <p:cNvPr id="1029" name="Picture 5" descr="http://www.bolnica-palanka.co.rs/images/Bolnica-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2340079" cy="9144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143000" y="12954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Primena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lekova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u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periodu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dojenja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01.10.2024.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1" y="1676400"/>
          <a:ext cx="4114799" cy="4724401"/>
        </p:xfrm>
        <a:graphic>
          <a:graphicData uri="http://schemas.openxmlformats.org/drawingml/2006/table">
            <a:tbl>
              <a:tblPr/>
              <a:tblGrid>
                <a:gridCol w="726971"/>
                <a:gridCol w="1761894"/>
                <a:gridCol w="629646"/>
                <a:gridCol w="996288"/>
              </a:tblGrid>
              <a:tr h="323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Satnica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Tema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Metod obuke*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Predavač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11,00-12,00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Socioekonomski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značaj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dojenja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Uvodno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rešavanje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ulaznog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testa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Prim. 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Jelena Miolski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pedijatar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2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12,00-13,00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Izlučivanje lekova putem majčinog mleka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Mr. ph </a:t>
                      </a: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Biljana</a:t>
                      </a:r>
                      <a:r>
                        <a:rPr lang="en-US" sz="900" b="1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Ilić</a:t>
                      </a:r>
                      <a:r>
                        <a:rPr lang="en-US" sz="900" b="1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Čolaković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13,00-14,00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Praktični aspekti primene kontraindikovanih lekova u periodu dojenja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Predavanje, </a:t>
                      </a:r>
                      <a:b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diskusija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Biljana</a:t>
                      </a:r>
                      <a:r>
                        <a:rPr lang="en-US" sz="900" b="1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Mačužić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pedijatar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14,00-14,30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PAUZA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14,30-15,30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Praktični primeri primene lekova iz različitih terapijskih grupa tokom perioda laktacije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Sanja Ilić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neurolog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15,30-16,30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Primena anestetika i sedacije kod dojilja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Andrijana Stanojevic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specijalista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anesteziologije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reanimatologije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intenzivne terapije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5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16,30-17,30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Primeri korišćenja antimikrobnihi lekova u periodu laktacije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diskusija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Ivana Lešević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ginekolog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17,30-18,00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Rešavanje izlaznog testa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18,00-18,30</a:t>
                      </a: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Podela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sertifikata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0259" marR="62966" marT="2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53000" y="1219200"/>
            <a:ext cx="396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Multidisciplinarni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pristup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značaju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APGAR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ocene</a:t>
            </a:r>
            <a:r>
              <a:rPr lang="sr-Latn-RS" sz="900" b="1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faktori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koji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utiču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njeno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formiranje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sr-Latn-R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sr-Latn-RS" sz="9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sr-Latn-R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03.10.2024.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48200" y="1676400"/>
          <a:ext cx="4343401" cy="4774633"/>
        </p:xfrm>
        <a:graphic>
          <a:graphicData uri="http://schemas.openxmlformats.org/drawingml/2006/table">
            <a:tbl>
              <a:tblPr/>
              <a:tblGrid>
                <a:gridCol w="766943"/>
                <a:gridCol w="1858770"/>
                <a:gridCol w="662307"/>
                <a:gridCol w="1055381"/>
              </a:tblGrid>
              <a:tr h="1246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err="1">
                          <a:latin typeface="+mn-lt"/>
                          <a:ea typeface="Calibri"/>
                          <a:cs typeface="Times New Roman"/>
                        </a:rPr>
                        <a:t>Satnica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Tema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Metod obuke*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Predavač</a:t>
                      </a: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11,0-11,30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Život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delo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Virdžinije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Apgar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Uvodno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rešavanje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ulaznog testa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Prim. 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Jelena Miolski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pedijatar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11,30-12,30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Prikaz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APGAR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skora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novorođenčadi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rođenih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OB “Stefan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Visoki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”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sa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analizom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psihomotornog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neurološkog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razvoja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pojedinačnih</a:t>
                      </a: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+mn-lt"/>
                          <a:ea typeface="Calibri"/>
                          <a:cs typeface="Times New Roman"/>
                        </a:rPr>
                        <a:t>slučajeva</a:t>
                      </a: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Zorica Radosavljević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pedijatar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12,30-13,30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Postupci u formiranju APGAR ocene i činioci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koji utiču na njen značaj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90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redavanje, </a:t>
                      </a:r>
                      <a:b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diskusija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Danijela Nikolić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pedijatar-pulmolog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13,30-14,00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PAUZA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9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14,00-15,00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Faktori rizika za nizak APGAR skor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Darko Čolaković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ginekolog-akušer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15,00-16,00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Reanimacija novorođenčeta, nove kliničke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smernice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predavanje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Aleksandar Tomić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specijalista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anesteziologije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reanimatologije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intenzivne terapije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+mn-lt"/>
                          <a:ea typeface="Calibri"/>
                          <a:cs typeface="Times New Roman"/>
                        </a:rPr>
                        <a:t>16,00-17,00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Analiza i statistički prikazi APGAR ocena novorođenčadi rođenih u OB “Stefan Visoki” S. Palanka za period 2023-2024. godine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90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redavanje,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diskusija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Prim. Dr </a:t>
                      </a:r>
                      <a:r>
                        <a:rPr lang="en-US" sz="900" b="1">
                          <a:latin typeface="+mn-lt"/>
                          <a:ea typeface="Calibri"/>
                          <a:cs typeface="Times New Roman"/>
                        </a:rPr>
                        <a:t>Jelena Miolski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, pedijatar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17,00-17,30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Rešavanje izlaznog testa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Cyrl-RS" sz="900">
                          <a:latin typeface="+mn-lt"/>
                          <a:ea typeface="Calibri"/>
                          <a:cs typeface="Times New Roman"/>
                        </a:rPr>
                        <a:t>17,30-</a:t>
                      </a: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18,00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+mn-lt"/>
                          <a:ea typeface="Calibri"/>
                          <a:cs typeface="Times New Roman"/>
                        </a:rPr>
                        <a:t>Podela sertifikata</a:t>
                      </a: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8215" marR="56615" marT="24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288</Words>
  <Application>Microsoft Office PowerPoint</Application>
  <PresentationFormat>On-screen Show (4:3)</PresentationFormat>
  <Paragraphs>98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Nacionalna nedelja promocije dojenja, 30.09-07.10.2024.  “Budimo bliže- podrška tokom dojenja za sve”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Nacionalna nedelja promocije dojenja, 30.09-07.10.2024.  “Budimo bliže- podrška tokom dojenja za sve”</dc:title>
  <dc:creator>NeonatoBoks</dc:creator>
  <cp:lastModifiedBy>Hirurgija amb</cp:lastModifiedBy>
  <cp:revision>2</cp:revision>
  <dcterms:created xsi:type="dcterms:W3CDTF">2006-08-16T00:00:00Z</dcterms:created>
  <dcterms:modified xsi:type="dcterms:W3CDTF">2024-09-12T11:48:53Z</dcterms:modified>
</cp:coreProperties>
</file>